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0" r:id="rId2"/>
  </p:sldMasterIdLst>
  <p:notesMasterIdLst>
    <p:notesMasterId r:id="rId21"/>
  </p:notesMasterIdLst>
  <p:handoutMasterIdLst>
    <p:handoutMasterId r:id="rId22"/>
  </p:handoutMasterIdLst>
  <p:sldIdLst>
    <p:sldId id="256" r:id="rId3"/>
    <p:sldId id="273" r:id="rId4"/>
    <p:sldId id="274" r:id="rId5"/>
    <p:sldId id="275" r:id="rId6"/>
    <p:sldId id="270" r:id="rId7"/>
    <p:sldId id="269" r:id="rId8"/>
    <p:sldId id="267" r:id="rId9"/>
    <p:sldId id="268" r:id="rId10"/>
    <p:sldId id="257" r:id="rId11"/>
    <p:sldId id="259" r:id="rId12"/>
    <p:sldId id="260" r:id="rId13"/>
    <p:sldId id="272" r:id="rId14"/>
    <p:sldId id="271" r:id="rId15"/>
    <p:sldId id="261" r:id="rId16"/>
    <p:sldId id="263" r:id="rId17"/>
    <p:sldId id="266" r:id="rId18"/>
    <p:sldId id="276" r:id="rId19"/>
    <p:sldId id="258" r:id="rId2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E8A"/>
    <a:srgbClr val="1D8DB0"/>
    <a:srgbClr val="147694"/>
    <a:srgbClr val="177E9D"/>
    <a:srgbClr val="00407A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1" autoAdjust="0"/>
    <p:restoredTop sz="94656" autoAdjust="0"/>
  </p:normalViewPr>
  <p:slideViewPr>
    <p:cSldViewPr snapToObjects="1" showGuides="1">
      <p:cViewPr>
        <p:scale>
          <a:sx n="77" d="100"/>
          <a:sy n="77" d="100"/>
        </p:scale>
        <p:origin x="-1194" y="-72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14/12/2014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‹nr.›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656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780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650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17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6640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2201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6939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381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743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093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000"/>
            <a:ext cx="3240000" cy="2668236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CWB2: Bike-Lapse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7" name="Picture 6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Welke data visualiseren?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Groep</a:t>
            </a:r>
          </a:p>
          <a:p>
            <a:endParaRPr lang="nl-BE" dirty="0"/>
          </a:p>
          <a:p>
            <a:r>
              <a:rPr lang="nl-BE" dirty="0" smtClean="0"/>
              <a:t>Server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00" y="1700808"/>
            <a:ext cx="2439652" cy="341316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818572"/>
            <a:ext cx="6916115" cy="3229426"/>
          </a:xfrm>
          <a:prstGeom prst="rect">
            <a:avLst/>
          </a:prstGeom>
        </p:spPr>
      </p:pic>
      <p:pic>
        <p:nvPicPr>
          <p:cNvPr id="7" name="Picture 6" descr="logo_herwerkt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Data visualiseren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/>
              <a:t>Google </a:t>
            </a:r>
            <a:r>
              <a:rPr lang="nl-BE" dirty="0" err="1" smtClean="0"/>
              <a:t>Maps</a:t>
            </a:r>
            <a:endParaRPr lang="nl-BE" dirty="0" smtClean="0"/>
          </a:p>
          <a:p>
            <a:pPr marL="0" indent="0">
              <a:buNone/>
            </a:pPr>
            <a:endParaRPr lang="nl-BE" dirty="0" smtClean="0"/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" b="-1282"/>
          <a:stretch/>
        </p:blipFill>
        <p:spPr>
          <a:xfrm>
            <a:off x="179512" y="2348880"/>
            <a:ext cx="8793200" cy="2721869"/>
          </a:xfrm>
          <a:prstGeom prst="rect">
            <a:avLst/>
          </a:prstGeom>
        </p:spPr>
      </p:pic>
      <p:pic>
        <p:nvPicPr>
          <p:cNvPr id="8" name="Afbeelding 7" descr="\\psf\Home\Desktop\Schermafbeelding 2014-12-02 om 16.08.40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8" t="-2274" r="19152" b="29611"/>
          <a:stretch/>
        </p:blipFill>
        <p:spPr bwMode="auto">
          <a:xfrm>
            <a:off x="2071531" y="1895982"/>
            <a:ext cx="5270938" cy="352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_herwerkt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visualiseren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Grafieken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4077071"/>
            <a:ext cx="8172400" cy="187604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" b="2783"/>
          <a:stretch/>
        </p:blipFill>
        <p:spPr>
          <a:xfrm>
            <a:off x="485800" y="1807890"/>
            <a:ext cx="8172400" cy="2269181"/>
          </a:xfrm>
          <a:prstGeom prst="rect">
            <a:avLst/>
          </a:prstGeom>
        </p:spPr>
      </p:pic>
      <p:pic>
        <p:nvPicPr>
          <p:cNvPr id="6" name="Picture 5" descr="logo_herwerkt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3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visualiseren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Timelapse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3" y="1788924"/>
            <a:ext cx="7604413" cy="4278276"/>
          </a:xfrm>
          <a:prstGeom prst="rect">
            <a:avLst/>
          </a:prstGeom>
        </p:spPr>
      </p:pic>
      <p:pic>
        <p:nvPicPr>
          <p:cNvPr id="5" name="Picture 4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Informatie over trip geven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t="19593" r="1007" b="9608"/>
          <a:stretch/>
        </p:blipFill>
        <p:spPr>
          <a:xfrm>
            <a:off x="0" y="1552391"/>
            <a:ext cx="9144000" cy="3676810"/>
          </a:xfrm>
          <a:prstGeom prst="rect">
            <a:avLst/>
          </a:prstGeom>
        </p:spPr>
      </p:pic>
      <p:pic>
        <p:nvPicPr>
          <p:cNvPr id="5" name="Picture 4" descr="logo_herwerkt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</a:t>
            </a:r>
            <a:r>
              <a:rPr lang="nl-BE" dirty="0" smtClean="0"/>
              <a:t>ata sorteren en filteren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Sorteren en filteren op datum, snelheid en afstand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35256" t="29083" r="35978" b="65965"/>
          <a:stretch/>
        </p:blipFill>
        <p:spPr>
          <a:xfrm>
            <a:off x="540000" y="2707150"/>
            <a:ext cx="7581858" cy="73372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36585" t="39427" r="36585" b="17192"/>
          <a:stretch/>
        </p:blipFill>
        <p:spPr>
          <a:xfrm>
            <a:off x="916070" y="2275928"/>
            <a:ext cx="3844711" cy="349519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/>
          <a:srcRect l="34313" t="38390" r="37462" b="39954"/>
          <a:stretch/>
        </p:blipFill>
        <p:spPr>
          <a:xfrm>
            <a:off x="990748" y="2255310"/>
            <a:ext cx="5810829" cy="250663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6"/>
          <a:srcRect l="34866" t="38453" r="34695" b="39033"/>
          <a:stretch/>
        </p:blipFill>
        <p:spPr>
          <a:xfrm>
            <a:off x="841389" y="2248433"/>
            <a:ext cx="5960188" cy="2478550"/>
          </a:xfrm>
          <a:prstGeom prst="rect">
            <a:avLst/>
          </a:prstGeom>
        </p:spPr>
      </p:pic>
      <p:pic>
        <p:nvPicPr>
          <p:cNvPr id="8" name="Picture 7" descr="logo_herwerkt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0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Framework: Bootstrap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‘Mobile first’</a:t>
            </a:r>
          </a:p>
          <a:p>
            <a:endParaRPr lang="nl-BE" dirty="0"/>
          </a:p>
          <a:p>
            <a:r>
              <a:rPr lang="nl-BE" dirty="0" smtClean="0"/>
              <a:t>Open source</a:t>
            </a:r>
          </a:p>
          <a:p>
            <a:endParaRPr lang="nl-BE" dirty="0"/>
          </a:p>
          <a:p>
            <a:r>
              <a:rPr lang="nl-BE" smtClean="0"/>
              <a:t>Rasterindeling site</a:t>
            </a:r>
            <a:endParaRPr lang="nl-BE" dirty="0" smtClean="0"/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9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Besluit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Bijgeleerd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Raspberry Pi/</a:t>
            </a:r>
            <a:r>
              <a:rPr lang="en-US" dirty="0" err="1" smtClean="0"/>
              <a:t>Arduino</a:t>
            </a:r>
            <a:r>
              <a:rPr lang="en-US" dirty="0" smtClean="0"/>
              <a:t> Nano</a:t>
            </a:r>
          </a:p>
          <a:p>
            <a:pPr lvl="1"/>
            <a:r>
              <a:rPr lang="en-US" dirty="0" err="1" smtClean="0"/>
              <a:t>Sensoren</a:t>
            </a:r>
            <a:endParaRPr lang="en-US" dirty="0" smtClean="0"/>
          </a:p>
          <a:p>
            <a:pPr lvl="1"/>
            <a:r>
              <a:rPr lang="en-US" dirty="0" smtClean="0"/>
              <a:t>HTML, CSS, JavaScript, </a:t>
            </a:r>
            <a:r>
              <a:rPr lang="en-US" dirty="0" err="1"/>
              <a:t>j</a:t>
            </a:r>
            <a:r>
              <a:rPr lang="en-US" dirty="0" err="1" smtClean="0"/>
              <a:t>Query</a:t>
            </a:r>
            <a:r>
              <a:rPr lang="en-US" dirty="0" smtClean="0"/>
              <a:t>, Python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err="1" smtClean="0"/>
              <a:t>WebStorm</a:t>
            </a:r>
            <a:endParaRPr lang="en-US" dirty="0" smtClean="0"/>
          </a:p>
          <a:p>
            <a:pPr lvl="1"/>
            <a:r>
              <a:rPr lang="en-US" dirty="0" err="1" smtClean="0"/>
              <a:t>Problemsolving</a:t>
            </a:r>
            <a:r>
              <a:rPr lang="en-US" dirty="0" smtClean="0"/>
              <a:t>!</a:t>
            </a:r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Fotodagboek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Locatie</a:t>
            </a:r>
            <a:endParaRPr lang="en-US" dirty="0"/>
          </a:p>
          <a:p>
            <a:r>
              <a:rPr lang="en-US" dirty="0" err="1" smtClean="0"/>
              <a:t>Snelheid</a:t>
            </a:r>
            <a:endParaRPr lang="en-US" dirty="0" smtClean="0"/>
          </a:p>
          <a:p>
            <a:r>
              <a:rPr lang="en-US" dirty="0" err="1" smtClean="0"/>
              <a:t>Temperatuur</a:t>
            </a:r>
            <a:endParaRPr lang="en-US" dirty="0" smtClean="0"/>
          </a:p>
          <a:p>
            <a:r>
              <a:rPr lang="en-US" dirty="0" err="1" smtClean="0"/>
              <a:t>Hoogte</a:t>
            </a:r>
            <a:endParaRPr lang="en-US" dirty="0" smtClean="0"/>
          </a:p>
          <a:p>
            <a:r>
              <a:rPr lang="en-US" dirty="0" err="1" smtClean="0"/>
              <a:t>Foto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Nadruk</a:t>
            </a:r>
            <a:r>
              <a:rPr lang="en-US" dirty="0" smtClean="0"/>
              <a:t> op </a:t>
            </a:r>
            <a:r>
              <a:rPr lang="en-US" dirty="0" err="1" smtClean="0"/>
              <a:t>samenhang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Aanpassing</a:t>
            </a:r>
            <a:r>
              <a:rPr lang="en-US" dirty="0" smtClean="0"/>
              <a:t> </a:t>
            </a:r>
            <a:r>
              <a:rPr lang="en-US" dirty="0" err="1" smtClean="0"/>
              <a:t>gemiddelde</a:t>
            </a:r>
            <a:r>
              <a:rPr lang="en-US" dirty="0" smtClean="0"/>
              <a:t> </a:t>
            </a:r>
            <a:r>
              <a:rPr lang="en-US" dirty="0" err="1" smtClean="0"/>
              <a:t>snelheid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elke</a:t>
            </a:r>
            <a:r>
              <a:rPr lang="en-US" dirty="0" smtClean="0"/>
              <a:t> trip</a:t>
            </a:r>
          </a:p>
          <a:p>
            <a:r>
              <a:rPr lang="en-US" dirty="0" smtClean="0"/>
              <a:t>3-kleurige led (</a:t>
            </a:r>
            <a:r>
              <a:rPr lang="en-US" dirty="0" err="1" smtClean="0"/>
              <a:t>blauw</a:t>
            </a:r>
            <a:r>
              <a:rPr lang="en-US" dirty="0" smtClean="0"/>
              <a:t>, rood, </a:t>
            </a:r>
            <a:r>
              <a:rPr lang="en-US" dirty="0" err="1" smtClean="0"/>
              <a:t>groen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Groen</a:t>
            </a:r>
            <a:r>
              <a:rPr lang="en-US" dirty="0" smtClean="0"/>
              <a:t>: </a:t>
            </a:r>
            <a:r>
              <a:rPr lang="en-US" dirty="0" err="1" smtClean="0"/>
              <a:t>sneller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gemiddelde</a:t>
            </a:r>
            <a:r>
              <a:rPr lang="en-US" dirty="0" smtClean="0"/>
              <a:t> </a:t>
            </a:r>
            <a:r>
              <a:rPr lang="en-US" dirty="0" err="1" smtClean="0"/>
              <a:t>snelheid</a:t>
            </a:r>
            <a:endParaRPr lang="en-US" dirty="0" smtClean="0"/>
          </a:p>
          <a:p>
            <a:r>
              <a:rPr lang="en-US" dirty="0" smtClean="0"/>
              <a:t>Rood: </a:t>
            </a:r>
            <a:r>
              <a:rPr lang="en-US" dirty="0" err="1" smtClean="0"/>
              <a:t>trager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gemiddelde</a:t>
            </a:r>
            <a:r>
              <a:rPr lang="en-US" dirty="0" smtClean="0"/>
              <a:t> </a:t>
            </a:r>
            <a:r>
              <a:rPr lang="en-US" dirty="0" err="1" smtClean="0"/>
              <a:t>snelheid</a:t>
            </a:r>
            <a:endParaRPr lang="en-US" dirty="0"/>
          </a:p>
          <a:p>
            <a:r>
              <a:rPr lang="en-US" dirty="0" smtClean="0"/>
              <a:t>Eigen records </a:t>
            </a:r>
            <a:r>
              <a:rPr lang="en-US" dirty="0" err="1" smtClean="0"/>
              <a:t>verbreken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8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Lifelogging</a:t>
            </a:r>
            <a:endParaRPr lang="en-US" dirty="0"/>
          </a:p>
          <a:p>
            <a:pPr lvl="1"/>
            <a:r>
              <a:rPr lang="en-US" dirty="0" err="1" smtClean="0"/>
              <a:t>Alle</a:t>
            </a:r>
            <a:r>
              <a:rPr lang="en-US" dirty="0" smtClean="0"/>
              <a:t> data online</a:t>
            </a:r>
          </a:p>
          <a:p>
            <a:pPr lvl="1"/>
            <a:r>
              <a:rPr lang="en-US" dirty="0" err="1" smtClean="0"/>
              <a:t>Automatisch</a:t>
            </a:r>
            <a:endParaRPr lang="en-US" dirty="0"/>
          </a:p>
          <a:p>
            <a:pPr lvl="1"/>
            <a:r>
              <a:rPr lang="en-US" dirty="0" err="1" smtClean="0"/>
              <a:t>Gemakkelijk</a:t>
            </a:r>
            <a:endParaRPr lang="en-US" dirty="0"/>
          </a:p>
          <a:p>
            <a:pPr lvl="1"/>
            <a:r>
              <a:rPr lang="en-US" dirty="0" err="1" smtClean="0"/>
              <a:t>Meerwaarde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 Op </a:t>
            </a:r>
            <a:r>
              <a:rPr lang="en-US" dirty="0" err="1" smtClean="0"/>
              <a:t>tijd</a:t>
            </a:r>
            <a:r>
              <a:rPr lang="en-US" dirty="0" smtClean="0"/>
              <a:t> </a:t>
            </a:r>
            <a:r>
              <a:rPr lang="en-US" dirty="0" err="1" smtClean="0"/>
              <a:t>komen</a:t>
            </a:r>
            <a:endParaRPr lang="en-US" dirty="0" smtClean="0"/>
          </a:p>
          <a:p>
            <a:pPr lvl="1"/>
            <a:r>
              <a:rPr lang="en-US" dirty="0" smtClean="0"/>
              <a:t>Steeds </a:t>
            </a:r>
            <a:r>
              <a:rPr lang="en-US" dirty="0" err="1" smtClean="0"/>
              <a:t>sneller</a:t>
            </a:r>
            <a:r>
              <a:rPr lang="en-US" dirty="0" smtClean="0"/>
              <a:t> </a:t>
            </a:r>
            <a:r>
              <a:rPr lang="en-US" dirty="0" err="1" smtClean="0"/>
              <a:t>fietsen</a:t>
            </a:r>
            <a:endParaRPr lang="en-US" dirty="0" smtClean="0"/>
          </a:p>
          <a:p>
            <a:pPr lvl="1"/>
            <a:r>
              <a:rPr lang="en-US" dirty="0" err="1" smtClean="0"/>
              <a:t>Alternatieve</a:t>
            </a:r>
            <a:r>
              <a:rPr lang="en-US" dirty="0" smtClean="0"/>
              <a:t> routes </a:t>
            </a:r>
            <a:r>
              <a:rPr lang="en-US" dirty="0" err="1" smtClean="0"/>
              <a:t>vergelijken</a:t>
            </a:r>
            <a:endParaRPr lang="en-US" dirty="0" smtClean="0"/>
          </a:p>
          <a:p>
            <a:pPr lvl="1"/>
            <a:r>
              <a:rPr lang="en-US" dirty="0" smtClean="0"/>
              <a:t>Eigen </a:t>
            </a:r>
            <a:r>
              <a:rPr lang="en-US" dirty="0" err="1" smtClean="0"/>
              <a:t>grenzen</a:t>
            </a:r>
            <a:r>
              <a:rPr lang="en-US" dirty="0" smtClean="0"/>
              <a:t> </a:t>
            </a:r>
            <a:r>
              <a:rPr lang="en-US" dirty="0" err="1" smtClean="0"/>
              <a:t>verleggen</a:t>
            </a:r>
            <a:endParaRPr lang="en-US" dirty="0"/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9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Architectuur: hardware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669132"/>
            <a:ext cx="8067675" cy="3848100"/>
          </a:xfr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3" t="17700" r="40536" b="16828"/>
          <a:stretch/>
        </p:blipFill>
        <p:spPr bwMode="auto">
          <a:xfrm>
            <a:off x="1259632" y="4283483"/>
            <a:ext cx="1018973" cy="10378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12921" r="50000" b="13862"/>
          <a:stretch/>
        </p:blipFill>
        <p:spPr bwMode="auto">
          <a:xfrm>
            <a:off x="467544" y="1645183"/>
            <a:ext cx="1032611" cy="1207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1374-0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928135"/>
            <a:ext cx="1760022" cy="1320924"/>
          </a:xfrm>
          <a:prstGeom prst="rect">
            <a:avLst/>
          </a:prstGeom>
        </p:spPr>
      </p:pic>
      <p:pic>
        <p:nvPicPr>
          <p:cNvPr id="9" name="Picture 3" descr="sku_135046_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67" y="4100928"/>
            <a:ext cx="1416304" cy="1416304"/>
          </a:xfrm>
          <a:prstGeom prst="rect">
            <a:avLst/>
          </a:prstGeom>
        </p:spPr>
      </p:pic>
      <p:pic>
        <p:nvPicPr>
          <p:cNvPr id="10" name="Picture 9" descr="logo_herwerkt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Architectuur: software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349375"/>
            <a:ext cx="4968552" cy="5162026"/>
          </a:xfrm>
        </p:spPr>
      </p:pic>
      <p:pic>
        <p:nvPicPr>
          <p:cNvPr id="5" name="Picture 4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Site: Index-pagina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919" r="434"/>
          <a:stretch/>
        </p:blipFill>
        <p:spPr>
          <a:xfrm>
            <a:off x="187388" y="1556792"/>
            <a:ext cx="8686612" cy="4320480"/>
          </a:xfrm>
          <a:prstGeom prst="rect">
            <a:avLst/>
          </a:prstGeom>
        </p:spPr>
      </p:pic>
      <p:pic>
        <p:nvPicPr>
          <p:cNvPr id="5" name="Picture 4" descr="logo_herwerkt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Site: Trips-pagina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\\psf\Home\Desktop\Schermafbeelding 2014-12-02 om 17.10.0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2" y="1640234"/>
            <a:ext cx="8568952" cy="416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\\psf\Home\Desktop\Schermafbeelding 2014-12-02 om 17.41.3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2" y="1461315"/>
            <a:ext cx="7904956" cy="452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_herwerkt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Doel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Data kiezen</a:t>
            </a:r>
            <a:endParaRPr lang="nl-BE" dirty="0"/>
          </a:p>
          <a:p>
            <a:endParaRPr lang="nl-BE" dirty="0" smtClean="0"/>
          </a:p>
          <a:p>
            <a:r>
              <a:rPr lang="nl-BE" dirty="0"/>
              <a:t>D</a:t>
            </a:r>
            <a:r>
              <a:rPr lang="nl-BE" dirty="0" smtClean="0"/>
              <a:t>ata visualiseren</a:t>
            </a:r>
            <a:endParaRPr lang="nl-BE" dirty="0"/>
          </a:p>
          <a:p>
            <a:endParaRPr lang="nl-BE" dirty="0"/>
          </a:p>
          <a:p>
            <a:r>
              <a:rPr lang="nl-BE" dirty="0" smtClean="0"/>
              <a:t>Informatie over trip geven</a:t>
            </a:r>
          </a:p>
          <a:p>
            <a:endParaRPr lang="nl-BE" dirty="0"/>
          </a:p>
          <a:p>
            <a:r>
              <a:rPr lang="nl-BE" dirty="0" smtClean="0"/>
              <a:t>Trips sorteren en filteren</a:t>
            </a:r>
          </a:p>
          <a:p>
            <a:endParaRPr lang="nl-BE" dirty="0"/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6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86BCE5"/>
      </a:accent3>
      <a:accent4>
        <a:srgbClr val="00407A"/>
      </a:accent4>
      <a:accent5>
        <a:srgbClr val="7F7F7F"/>
      </a:accent5>
      <a:accent6>
        <a:srgbClr val="595959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365</TotalTime>
  <Words>167</Words>
  <Application>Microsoft Office PowerPoint</Application>
  <PresentationFormat>Diavoorstelling (4:3)</PresentationFormat>
  <Paragraphs>80</Paragraphs>
  <Slides>18</Slides>
  <Notes>10</Notes>
  <HiddenSlides>0</HiddenSlides>
  <MMClips>0</MMClips>
  <ScaleCrop>false</ScaleCrop>
  <HeadingPairs>
    <vt:vector size="4" baseType="variant"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0" baseType="lpstr">
      <vt:lpstr>Corporate-KU Leuven-Liggend-Achtergrond Wit</vt:lpstr>
      <vt:lpstr>Corporate-KU Leuven-Liggend-Achtergrond Wit en Watermerk</vt:lpstr>
      <vt:lpstr>CWB2: Bike-Lapse</vt:lpstr>
      <vt:lpstr>Het concept</vt:lpstr>
      <vt:lpstr>Feedback</vt:lpstr>
      <vt:lpstr>User stories</vt:lpstr>
      <vt:lpstr>Architectuur: hardware</vt:lpstr>
      <vt:lpstr>Architectuur: software</vt:lpstr>
      <vt:lpstr>Site: Index-pagina</vt:lpstr>
      <vt:lpstr>Site: Trips-pagina</vt:lpstr>
      <vt:lpstr>Doel</vt:lpstr>
      <vt:lpstr>Welke data visualiseren?</vt:lpstr>
      <vt:lpstr>Data visualiseren</vt:lpstr>
      <vt:lpstr>Data visualiseren</vt:lpstr>
      <vt:lpstr>Data visualiseren</vt:lpstr>
      <vt:lpstr>Informatie over trip geven</vt:lpstr>
      <vt:lpstr>Data sorteren en filteren</vt:lpstr>
      <vt:lpstr>Framework: Bootstrap</vt:lpstr>
      <vt:lpstr>Besluit</vt:lpstr>
      <vt:lpstr>PowerPoint-presentatie</vt:lpstr>
    </vt:vector>
  </TitlesOfParts>
  <Company>KULeuven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Shoera</cp:lastModifiedBy>
  <cp:revision>65</cp:revision>
  <dcterms:created xsi:type="dcterms:W3CDTF">2012-07-10T07:57:57Z</dcterms:created>
  <dcterms:modified xsi:type="dcterms:W3CDTF">2014-12-14T12:06:15Z</dcterms:modified>
</cp:coreProperties>
</file>